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48" d="100"/>
          <a:sy n="48" d="100"/>
        </p:scale>
        <p:origin x="67" y="7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59B1BE-1139-5709-33AF-4A6B18A215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66996D6-22A4-68D2-C041-BA6A661A03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5E1E799-091F-32F2-E996-AB4ED440D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0FB2EB-E364-6CF6-1AE9-156591086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AA74A3A-FA92-CAE5-7B84-149F34363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109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39C72E-C2D8-4D96-1BE3-237AEC9A7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2F9A972-5ACB-1E1D-2035-3322331A2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C87539-BE3B-2F39-D52C-8263DF7B7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94F56B-F375-0F0E-137A-B6BF6E7B2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165D3CF-850B-ADE6-918C-04B196286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0835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8B9948AF-D99C-DB1B-4936-0382EBC5B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2165E4B-7368-5603-2A39-38F175DDA0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3D8287C-9CF7-C9DB-5677-53BA0DE3D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6690CE1-06BB-ABC7-D7BC-41BDCE8A3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1EB896B-0B1B-CFC4-F2B6-631998931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2813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6DAB36-5AF4-5A8D-0511-0E924ABFE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3A2F1E-D471-0E71-3C9D-D70ECBC9A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FFC1A71-F946-C2C0-AA7F-2365DA8B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F396C9F-F974-0071-365F-0C3F6EA92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A33F2C-5646-88E3-F3A2-1744273FA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467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6C2A7F6-EAA4-5838-6DE9-BAE509448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B5C2EDC-B13C-3DD7-36FB-19F293434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8F64272-6F69-1543-5BD7-51B95CE6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4C936C-9968-B96A-65AE-92B1696C0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7D8F59-0DF3-3017-21AC-3274D869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1052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CC4E12-C5E0-7372-843F-663124ABD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65A510-2F9F-7499-46AC-CEC1D154F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5B6CF4D-4D33-15CE-0665-F3E8B80C9D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664F7FF-130D-421D-0226-283611AF8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00D1D92-81C2-B8BB-DBF5-519130958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F7A8D-7B69-ACE7-8948-57C9EC369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49820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A52D71-EC69-E8C2-1AF8-2FA7E4A66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D4825C-30E0-DC2A-FF36-952C952FC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FA67622-223C-70DD-2145-0A0FE9AAD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BE76C3E-5BFA-F71A-829E-86BDB34FBA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65342D0-80CF-E960-D91E-E5C9E6AF0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391CD26-45CE-05C5-B769-E0793D176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B6E4B52-A90A-4CC9-BF1F-0F62B62D3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2C76354-2BE9-9232-237A-76DE0F20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199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EE5BCA-C75E-2997-46C8-561F134C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E80B1BCD-FDB3-6024-5C33-2225099DA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FED7E61-ABA6-FFA6-40C3-292B76DFD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5098938-BD92-E66E-2856-5C4DC1625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0576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E47D017-043D-37A5-B533-808F4EDCF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08216C64-B866-A37B-9292-D7AB14F68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3FA1ECE-0488-F584-E0DB-AC331F96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0768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4BD411-D5A9-C6C2-589C-4C7A7716F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1B051C-F939-483A-0E68-2F397EB372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DA6BCA3-62DB-A1F5-6290-BFD88D859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975A48-3190-D6DA-02A6-A94F19989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24DE02B-93FF-7E44-D6D7-6EA1DACCA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EBB909-36ED-FB77-BE5A-EF83E9088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5104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97E8C8-5F2B-6E11-94FF-9EA4EDE6A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6D9801C-DBE1-FF15-FFD9-4C49E43CB2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2B8611E-B2E7-D1E5-A4AD-9466662F5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B485704-FF71-5EDA-C81D-C5085EC9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2E8DF8F-5E43-F345-F4F9-1D5AB50CD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544436C-E276-1F1A-E731-46A8E67FA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4555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95F4581-7465-63B2-4110-96644418D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8E15C01-7BDD-20A6-6154-46C2FDE88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EE95AE4-6ECE-66EF-EE42-6B2D06EE4C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CED5B-17AB-4C6A-B640-F8F8BBEB9E2C}" type="datetimeFigureOut">
              <a:rPr kumimoji="1" lang="ja-JP" altLang="en-US" smtClean="0"/>
              <a:t>2025/10/1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6F366C-6C87-783B-7081-07DD1DD604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BF49DD-48AD-27B6-AB68-52F08A631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BD298-22E8-4A25-B8EF-4456F6DA9D2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598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39B183-BCE5-F2B5-66E5-080AB77F2F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C74FA25-E9A8-0973-1BEB-4BFCF9D195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43630C1-9AB0-9C8F-2DB1-A277DA7F00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1550" y="0"/>
            <a:ext cx="51673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2AEDAC5-2C45-03DB-12BE-58DD9F687A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250" y="0"/>
            <a:ext cx="51419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6D77CDD4-AE3B-11A3-BBCF-647E0EA78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8975" y="1281113"/>
            <a:ext cx="573405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AF620CB8-3069-23C2-9E5B-BAFE520C2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75" y="1433513"/>
            <a:ext cx="573405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83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ワイド画面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優樹 笹岡</dc:creator>
  <cp:lastModifiedBy>優樹 笹岡</cp:lastModifiedBy>
  <cp:revision>1</cp:revision>
  <dcterms:created xsi:type="dcterms:W3CDTF">2025-10-01T00:11:00Z</dcterms:created>
  <dcterms:modified xsi:type="dcterms:W3CDTF">2025-10-01T00:11:09Z</dcterms:modified>
</cp:coreProperties>
</file>

<file path=docProps/thumbnail.jpeg>
</file>